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9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>
        <p:scale>
          <a:sx n="60" d="100"/>
          <a:sy n="60" d="100"/>
        </p:scale>
        <p:origin x="-78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F4856-1BF9-4760-ABA4-84D035F032D8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131D8-AB33-444B-8E32-B8E5AD809F51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131D8-AB33-444B-8E32-B8E5AD809F51}" type="slidenum">
              <a:rPr lang="lv-LV" smtClean="0"/>
              <a:pPr/>
              <a:t>15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080A-7FED-4174-B250-F3EE55FD5C8A}" type="datetimeFigureOut">
              <a:rPr lang="lv-LV" smtClean="0"/>
              <a:pPr/>
              <a:t>2014.08.24.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37087-E3F0-42DA-8AFF-22A0D69AD384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07207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072074"/>
            <a:ext cx="4572032" cy="1785950"/>
          </a:xfrm>
        </p:spPr>
        <p:txBody>
          <a:bodyPr>
            <a:normAutofit/>
          </a:bodyPr>
          <a:lstStyle/>
          <a:p>
            <a:pPr algn="l"/>
            <a:r>
              <a:rPr lang="lv-LV" sz="3600" b="1" dirty="0" smtClean="0">
                <a:solidFill>
                  <a:schemeClr val="accent1">
                    <a:lumMod val="25000"/>
                  </a:schemeClr>
                </a:solidFill>
                <a:latin typeface="Franklin Gothic Medium Cond" pitchFamily="34" charset="0"/>
                <a:ea typeface="GungsuhChe" pitchFamily="49" charset="-127"/>
                <a:cs typeface="Angsana New" pitchFamily="18" charset="-34"/>
              </a:rPr>
              <a:t>Bruknas muižas rehabilitācijas dārzs</a:t>
            </a:r>
            <a:endParaRPr lang="lv-LV" sz="3600" b="1" dirty="0">
              <a:solidFill>
                <a:schemeClr val="accent1">
                  <a:lumMod val="25000"/>
                </a:schemeClr>
              </a:solidFill>
              <a:latin typeface="Franklin Gothic Medium Cond" pitchFamily="34" charset="0"/>
              <a:ea typeface="GungsuhChe" pitchFamily="49" charset="-127"/>
              <a:cs typeface="Angsana New" pitchFamily="18" charset="-34"/>
            </a:endParaRPr>
          </a:p>
        </p:txBody>
      </p:sp>
      <p:pic>
        <p:nvPicPr>
          <p:cNvPr id="11266" name="Picture 2" descr="C:\Users\ordi\Desktop\Renesanca darzs_photos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26183"/>
          </a:xfrm>
          <a:prstGeom prst="rect">
            <a:avLst/>
          </a:prstGeom>
          <a:noFill/>
        </p:spPr>
      </p:pic>
      <p:pic>
        <p:nvPicPr>
          <p:cNvPr id="1026" name="Picture 2" descr="C:\Users\ordi\Desktop\549670_214634425328906_1752081489_n.jpg"/>
          <p:cNvPicPr>
            <a:picLocks noChangeAspect="1" noChangeArrowheads="1"/>
          </p:cNvPicPr>
          <p:nvPr/>
        </p:nvPicPr>
        <p:blipFill>
          <a:blip r:embed="rId3">
            <a:lum bright="-16000" contrast="37000"/>
          </a:blip>
          <a:srcRect/>
          <a:stretch>
            <a:fillRect/>
          </a:stretch>
        </p:blipFill>
        <p:spPr bwMode="auto">
          <a:xfrm>
            <a:off x="7429520" y="5357826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rdi\Desktop\Renesanca darzs_photo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14"/>
            <a:ext cx="9403177" cy="7072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2910" y="5715016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4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kumimoji="0" lang="lv-LV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Muižas kompleksa dienvidu pusē ir iekopts augļu</a:t>
            </a:r>
            <a:r>
              <a:rPr kumimoji="0" lang="lv-LV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ogu dārzs, pergola ar vīnogulājiem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F16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707"/>
            <a:ext cx="9144001" cy="686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1472" y="5929330"/>
            <a:ext cx="71438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lv-LV" sz="2200" b="1" dirty="0" smtClean="0">
                <a:solidFill>
                  <a:schemeClr val="accent6">
                    <a:lumMod val="50000"/>
                  </a:schemeClr>
                </a:solidFill>
              </a:rPr>
              <a:t>Starp upi un dīķiem ir izveidota neliela saliņa ar kapelu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rdi\Desktop\Renesanca darzs_photo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428652"/>
            <a:ext cx="9358346" cy="70386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0034" y="5715016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4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lv-LV" sz="2200" b="1" dirty="0" smtClean="0">
                <a:solidFill>
                  <a:schemeClr val="accent6">
                    <a:lumMod val="50000"/>
                  </a:schemeClr>
                </a:solidFill>
              </a:rPr>
              <a:t>Muižas renesanses dārzu papildina brīva angļu stila veidoti stādījumi, atpūtas lapene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rdi\Desktop\Renesanca darzs_photo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812" y="-571528"/>
            <a:ext cx="9498158" cy="71437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0034" y="5715016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lv-LV" sz="2200" b="1" dirty="0" smtClean="0">
                <a:solidFill>
                  <a:schemeClr val="accent6">
                    <a:lumMod val="50000"/>
                  </a:schemeClr>
                </a:solidFill>
              </a:rPr>
              <a:t>Ar akmeņiem un javu veidota grota, kapela liecina par rehabilitācijas centra reliģisko ievirzi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rdi\Desktop\Renesanca darzs_photo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70" y="-642966"/>
            <a:ext cx="9403178" cy="7072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0034" y="5715016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lv-LV" sz="2200" b="1" dirty="0" smtClean="0">
                <a:solidFill>
                  <a:schemeClr val="accent6">
                    <a:lumMod val="50000"/>
                  </a:schemeClr>
                </a:solidFill>
              </a:rPr>
              <a:t>Ainaviska puķu dobe ar lūdzošu enģeli. Tālumā redzama jaunās kapelas celtniecība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285860"/>
            <a:ext cx="8020501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lv-LV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Paldies!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2" descr="C:\Users\ordi\Desktop\549670_214634425328906_1752081489_n.jpg"/>
          <p:cNvPicPr>
            <a:picLocks noChangeAspect="1" noChangeArrowheads="1"/>
          </p:cNvPicPr>
          <p:nvPr/>
        </p:nvPicPr>
        <p:blipFill>
          <a:blip r:embed="rId3">
            <a:lum bright="-16000" contrast="37000"/>
          </a:blip>
          <a:srcRect/>
          <a:stretch>
            <a:fillRect/>
          </a:stretch>
        </p:blipFill>
        <p:spPr bwMode="auto">
          <a:xfrm>
            <a:off x="3929058" y="4141404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di\Desktop\Renesanca darzs_photos\5.jpg"/>
          <p:cNvPicPr>
            <a:picLocks noChangeAspect="1" noChangeArrowheads="1"/>
          </p:cNvPicPr>
          <p:nvPr/>
        </p:nvPicPr>
        <p:blipFill>
          <a:blip r:embed="rId2"/>
          <a:srcRect l="297" t="394" r="297" b="394"/>
          <a:stretch>
            <a:fillRect/>
          </a:stretch>
        </p:blipFill>
        <p:spPr bwMode="auto">
          <a:xfrm>
            <a:off x="0" y="0"/>
            <a:ext cx="9153053" cy="6830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4414" y="5929330"/>
            <a:ext cx="514353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lv-LV" sz="2000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kumimoji="0" lang="lv-LV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Bruknas muiža no</a:t>
            </a:r>
            <a:r>
              <a:rPr kumimoji="0" lang="lv-LV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lv-LV" sz="2200" b="1" dirty="0" smtClean="0">
                <a:solidFill>
                  <a:schemeClr val="accent6">
                    <a:lumMod val="50000"/>
                  </a:schemeClr>
                </a:solidFill>
              </a:rPr>
              <a:t>Ie</a:t>
            </a:r>
            <a:r>
              <a:rPr kumimoji="0" lang="lv-LV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cavas upes puses</a:t>
            </a:r>
            <a:endParaRPr kumimoji="0" lang="lv-LV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di\Desktop\Renesanca darzs_photos\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-1214470"/>
            <a:ext cx="9170278" cy="68580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643446"/>
            <a:ext cx="9144000" cy="2214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4857760"/>
            <a:ext cx="5143536" cy="311729"/>
          </a:xfrm>
        </p:spPr>
        <p:txBody>
          <a:bodyPr>
            <a:noAutofit/>
          </a:bodyPr>
          <a:lstStyle/>
          <a:p>
            <a:pPr algn="l"/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lv-LV" sz="2400" dirty="0" smtClean="0"/>
              <a:t> </a:t>
            </a:r>
            <a:r>
              <a:rPr lang="lv-LV" sz="2200" b="1" dirty="0" smtClean="0">
                <a:solidFill>
                  <a:schemeClr val="accent6">
                    <a:lumMod val="75000"/>
                  </a:schemeClr>
                </a:solidFill>
              </a:rPr>
              <a:t>Atrodas Bauskas novada Dāviņu pagastā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00166" y="5286388"/>
            <a:ext cx="5143536" cy="363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lv-LV" sz="2400" dirty="0" smtClean="0"/>
              <a:t> </a:t>
            </a:r>
            <a:r>
              <a:rPr kumimoji="0" lang="lv-LV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Teritorija 6,7 ha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00166" y="5715016"/>
            <a:ext cx="592935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lv-LV" sz="2400" dirty="0" smtClean="0"/>
              <a:t> </a:t>
            </a:r>
            <a:r>
              <a:rPr kumimoji="0" lang="lv-LV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2001.</a:t>
            </a:r>
            <a:r>
              <a:rPr kumimoji="0" lang="lv-LV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gada apsaimnieko biedrība 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lv-LV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“Kalna svētību kopiena” </a:t>
            </a:r>
            <a:endParaRPr kumimoji="0" lang="lv-LV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17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28662" y="5643578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kumimoji="0" lang="lv-LV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ceļa puses parādes</a:t>
            </a:r>
            <a:r>
              <a:rPr kumimoji="0" lang="lv-LV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pagalmu grezno apaļas formas strūklaka ar hostu, spireju un lodveida kļavu stādījumu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di\Desktop\Renesanca darzs_photo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1143032"/>
            <a:ext cx="9286908" cy="687740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00100" y="5715016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kumimoji="0" lang="lv-LV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Bruknas muižas ziemeļu fasādes</a:t>
            </a:r>
            <a:r>
              <a:rPr kumimoji="0" lang="lv-LV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priekšā izveidots renesanses stila ģeometriskais dārzs 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rdi\Desktop\Renesanca darzs_photo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400" y="-1149122"/>
            <a:ext cx="9249400" cy="68641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572140"/>
            <a:ext cx="9144000" cy="1285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57224" y="5857892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kumimoji="0" lang="lv-LV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Dārza kompozicija veidota no</a:t>
            </a:r>
            <a:r>
              <a:rPr kumimoji="0" lang="lv-LV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cirptu bukšu, dārzeņu un garšaugu stādījumiem</a:t>
            </a:r>
            <a:endParaRPr lang="lv-LV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rdi\Desktop\Renesanca darzs_photo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403177" cy="7072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28662" y="5715016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kumimoji="0" lang="lv-LV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Dārzā</a:t>
            </a:r>
            <a:r>
              <a:rPr kumimoji="0" lang="lv-LV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iekļaujas arhitektoniskie elemnti – puķu vāzes,</a:t>
            </a:r>
          </a:p>
          <a:p>
            <a:pPr>
              <a:spcBef>
                <a:spcPct val="20000"/>
              </a:spcBef>
            </a:pPr>
            <a:r>
              <a:rPr lang="lv-LV" sz="2200" b="1" dirty="0" smtClean="0">
                <a:solidFill>
                  <a:schemeClr val="accent6">
                    <a:lumMod val="50000"/>
                  </a:schemeClr>
                </a:solidFill>
              </a:rPr>
              <a:t>skulptūras, soli, strūklaka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rdi\Desktop\Renesanca darzs_photo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42876"/>
            <a:ext cx="9403178" cy="7072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57224" y="5715016"/>
            <a:ext cx="5786478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lv-LV" sz="2200" b="1" dirty="0" smtClean="0">
                <a:solidFill>
                  <a:schemeClr val="accent6">
                    <a:lumMod val="50000"/>
                  </a:schemeClr>
                </a:solidFill>
              </a:rPr>
              <a:t>Gar muižas austrumu fasādi paralēli sastāditas                                  tūjas un peonijas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rdi\Desktop\Renesanca darzs_photo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69" y="-571528"/>
            <a:ext cx="9403177" cy="7072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28662" y="5715016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lv-LV" sz="2200" b="1" dirty="0" smtClean="0">
                <a:solidFill>
                  <a:schemeClr val="accent6">
                    <a:lumMod val="50000"/>
                  </a:schemeClr>
                </a:solidFill>
              </a:rPr>
              <a:t>Pļaviņā pie Iecavas upes ir lauklu pirtiņa ar ainaviskas formas dīķiem un tiltiņu</a:t>
            </a:r>
            <a:endParaRPr lang="lv-LV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182</Words>
  <Application>Microsoft Office PowerPoint</Application>
  <PresentationFormat>On-screen Show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Bruknas muižas rehabilitācijas dārzs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Bruknas muižas rehabilitācijas dārzs</dc:title>
  <dc:creator>ordi</dc:creator>
  <cp:lastModifiedBy>ordi</cp:lastModifiedBy>
  <cp:revision>52</cp:revision>
  <dcterms:created xsi:type="dcterms:W3CDTF">2014-08-23T16:37:39Z</dcterms:created>
  <dcterms:modified xsi:type="dcterms:W3CDTF">2014-08-24T18:51:39Z</dcterms:modified>
</cp:coreProperties>
</file>